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Calibri" panose="020F0502020204030204" pitchFamily="34" charset="0"/>
      <p:regular r:id="rId122"/>
      <p:bold r:id="rId123"/>
      <p:italic r:id="rId124"/>
      <p:boldItalic r:id="rId125"/>
    </p:embeddedFont>
    <p:embeddedFont>
      <p:font typeface="Candara" panose="020E0502030303020204" pitchFamily="34" charset="0"/>
      <p:regular r:id="rId126"/>
      <p:bold r:id="rId127"/>
      <p:italic r:id="rId128"/>
      <p:boldItalic r:id="rId129"/>
    </p:embeddedFont>
    <p:embeddedFont>
      <p:font typeface="Euclid Symbol" panose="05050102010706020507" pitchFamily="18" charset="2"/>
      <p:regular r:id="rId130"/>
      <p:bold r:id="rId131"/>
      <p:italic r:id="rId132"/>
      <p:boldItalic r:id="rId133"/>
    </p:embeddedFont>
    <p:embeddedFont>
      <p:font typeface="Baskerville Old Face" panose="02020602080505020303" pitchFamily="18" charset="0"/>
      <p:regular r:id="rId134"/>
    </p:embeddedFont>
    <p:embeddedFont>
      <p:font typeface="Cambria Math" panose="02040503050406030204" pitchFamily="18" charset="0"/>
      <p:regular r:id="rId135"/>
    </p:embeddedFont>
    <p:embeddedFont>
      <p:font typeface="Century Gothic" panose="020B0502020202020204" pitchFamily="34" charset="0"/>
      <p:regular r:id="rId136"/>
      <p:bold r:id="rId137"/>
      <p:italic r:id="rId138"/>
      <p:boldItalic r:id="rId139"/>
    </p:embeddedFont>
    <p:embeddedFont>
      <p:font typeface="Curlz MT" panose="04040404050702020202" pitchFamily="82" charset="0"/>
      <p:regular r:id="rId140"/>
    </p:embeddedFont>
    <p:embeddedFont>
      <p:font typeface="Book Antiqua" panose="02040602050305030304" pitchFamily="18"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74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61.xml"/><Relationship Id="rId7" Type="http://schemas.openxmlformats.org/officeDocument/2006/relationships/image" Target="../media/image20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2.png"/><Relationship Id="rId5" Type="http://schemas.openxmlformats.org/officeDocument/2006/relationships/image" Target="../media/image206.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tags" Target="../tags/tag164.xml"/><Relationship Id="rId7" Type="http://schemas.openxmlformats.org/officeDocument/2006/relationships/image" Target="../media/image2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165.xm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168.xml"/><Relationship Id="rId7" Type="http://schemas.openxmlformats.org/officeDocument/2006/relationships/image" Target="../media/image21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2.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6.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8.png"/><Relationship Id="rId5" Type="http://schemas.openxmlformats.org/officeDocument/2006/relationships/image" Target="../media/image184.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3.png"/><Relationship Id="rId5" Type="http://schemas.openxmlformats.org/officeDocument/2006/relationships/tags" Target="../tags/tag175.xml"/><Relationship Id="rId10" Type="http://schemas.openxmlformats.org/officeDocument/2006/relationships/image" Target="../media/image222.png"/><Relationship Id="rId4" Type="http://schemas.openxmlformats.org/officeDocument/2006/relationships/tags" Target="../tags/tag174.xml"/><Relationship Id="rId9" Type="http://schemas.openxmlformats.org/officeDocument/2006/relationships/image" Target="../media/image2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70.wmf"/><Relationship Id="rId5" Type="http://schemas.openxmlformats.org/officeDocument/2006/relationships/image" Target="../media/image225.emf"/><Relationship Id="rId4" Type="http://schemas.openxmlformats.org/officeDocument/2006/relationships/image" Target="../media/image224.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5.png"/><Relationship Id="rId5" Type="http://schemas.openxmlformats.org/officeDocument/2006/relationships/image" Target="../media/image227.emf"/><Relationship Id="rId4" Type="http://schemas.openxmlformats.org/officeDocument/2006/relationships/image" Target="../media/image22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5.png"/><Relationship Id="rId5" Type="http://schemas.openxmlformats.org/officeDocument/2006/relationships/image" Target="../media/image229.emf"/><Relationship Id="rId4" Type="http://schemas.openxmlformats.org/officeDocument/2006/relationships/image" Target="../media/image22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4.png"/><Relationship Id="rId5" Type="http://schemas.openxmlformats.org/officeDocument/2006/relationships/image" Target="../media/image160.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30.wmf"/><Relationship Id="rId10" Type="http://schemas.openxmlformats.org/officeDocument/2006/relationships/image" Target="../media/image232.png"/><Relationship Id="rId4" Type="http://schemas.openxmlformats.org/officeDocument/2006/relationships/notesSlide" Target="../notesSlides/notesSlide84.xml"/><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5.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1.png"/><Relationship Id="rId5" Type="http://schemas.openxmlformats.org/officeDocument/2006/relationships/tags" Target="../tags/tag19.xml"/><Relationship Id="rId10" Type="http://schemas.openxmlformats.org/officeDocument/2006/relationships/image" Target="../media/image33.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3.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3.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png"/><Relationship Id="rId5" Type="http://schemas.openxmlformats.org/officeDocument/2006/relationships/tags" Target="../tags/tag28.xml"/><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7.png"/><Relationship Id="rId10" Type="http://schemas.openxmlformats.org/officeDocument/2006/relationships/slideLayout" Target="../slideLayouts/slideLayout12.xml"/><Relationship Id="rId19" Type="http://schemas.openxmlformats.org/officeDocument/2006/relationships/image" Target="../media/image5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5.emf"/><Relationship Id="rId3" Type="http://schemas.openxmlformats.org/officeDocument/2006/relationships/tags" Target="../tags/tag40.xml"/><Relationship Id="rId21" Type="http://schemas.openxmlformats.org/officeDocument/2006/relationships/image" Target="../media/image58.png"/><Relationship Id="rId7" Type="http://schemas.openxmlformats.org/officeDocument/2006/relationships/slideLayout" Target="../slideLayouts/slideLayout12.xml"/><Relationship Id="rId12" Type="http://schemas.openxmlformats.org/officeDocument/2006/relationships/image" Target="../media/image52.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4.emf"/><Relationship Id="rId20" Type="http://schemas.openxmlformats.org/officeDocument/2006/relationships/image" Target="../media/image57.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50.png"/><Relationship Id="rId19" Type="http://schemas.openxmlformats.org/officeDocument/2006/relationships/image" Target="../media/image36.png"/><Relationship Id="rId4" Type="http://schemas.openxmlformats.org/officeDocument/2006/relationships/tags" Target="../tags/tag41.xml"/><Relationship Id="rId9" Type="http://schemas.openxmlformats.org/officeDocument/2006/relationships/image" Target="../media/image56.png"/><Relationship Id="rId14" Type="http://schemas.openxmlformats.org/officeDocument/2006/relationships/image" Target="../media/image53.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6.xml"/><Relationship Id="rId7" Type="http://schemas.openxmlformats.org/officeDocument/2006/relationships/image" Target="../media/image6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0.wmf"/><Relationship Id="rId11" Type="http://schemas.openxmlformats.org/officeDocument/2006/relationships/image" Target="../media/image63.png"/><Relationship Id="rId5" Type="http://schemas.openxmlformats.org/officeDocument/2006/relationships/slideLayout" Target="../slideLayouts/slideLayout12.xml"/><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7.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3.xml"/><Relationship Id="rId7" Type="http://schemas.openxmlformats.org/officeDocument/2006/relationships/image" Target="../media/image74.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5.png"/><Relationship Id="rId4" Type="http://schemas.openxmlformats.org/officeDocument/2006/relationships/tags" Target="../tags/tag54.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80.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8.png"/><Relationship Id="rId5" Type="http://schemas.openxmlformats.org/officeDocument/2006/relationships/tags" Target="../tags/tag59.xml"/><Relationship Id="rId10" Type="http://schemas.openxmlformats.org/officeDocument/2006/relationships/image" Target="../media/image36.png"/><Relationship Id="rId4" Type="http://schemas.openxmlformats.org/officeDocument/2006/relationships/tags" Target="../tags/tag58.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2.xml"/><Relationship Id="rId7" Type="http://schemas.openxmlformats.org/officeDocument/2006/relationships/image" Target="../media/image8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1.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6.png"/><Relationship Id="rId5" Type="http://schemas.openxmlformats.org/officeDocument/2006/relationships/tags" Target="../tags/tag67.xml"/><Relationship Id="rId10" Type="http://schemas.openxmlformats.org/officeDocument/2006/relationships/image" Target="../media/image79.png"/><Relationship Id="rId4" Type="http://schemas.openxmlformats.org/officeDocument/2006/relationships/tags" Target="../tags/tag66.xml"/><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tags" Target="../tags/tag69.xml"/><Relationship Id="rId16" Type="http://schemas.openxmlformats.org/officeDocument/2006/relationships/image" Target="../media/image93.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5.png"/><Relationship Id="rId5" Type="http://schemas.openxmlformats.org/officeDocument/2006/relationships/tags" Target="../tags/tag72.xml"/><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7.xml"/><Relationship Id="rId7" Type="http://schemas.openxmlformats.org/officeDocument/2006/relationships/image" Target="../media/image9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3.png"/><Relationship Id="rId5" Type="http://schemas.openxmlformats.org/officeDocument/2006/relationships/image" Target="../media/image95.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8.bin"/><Relationship Id="rId10" Type="http://schemas.openxmlformats.org/officeDocument/2006/relationships/image" Target="../media/image101.png"/><Relationship Id="rId4" Type="http://schemas.openxmlformats.org/officeDocument/2006/relationships/notesSlide" Target="../notesSlides/notesSlide25.xml"/><Relationship Id="rId9" Type="http://schemas.openxmlformats.org/officeDocument/2006/relationships/image" Target="../media/image100.wmf"/></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3.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10.jpeg"/><Relationship Id="rId4" Type="http://schemas.openxmlformats.org/officeDocument/2006/relationships/image" Target="../media/image109.jpe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image" Target="../media/image1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6.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2.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3.xml"/><Relationship Id="rId7" Type="http://schemas.openxmlformats.org/officeDocument/2006/relationships/image" Target="../media/image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7.png"/><Relationship Id="rId4" Type="http://schemas.openxmlformats.org/officeDocument/2006/relationships/tags" Target="../tags/tag94.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20.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20.jpeg"/><Relationship Id="rId5" Type="http://schemas.openxmlformats.org/officeDocument/2006/relationships/image" Target="../media/image124.wmf"/><Relationship Id="rId4" Type="http://schemas.openxmlformats.org/officeDocument/2006/relationships/notesSlide" Target="../notesSlides/notesSlide43.xml"/><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7.wmf"/><Relationship Id="rId5" Type="http://schemas.openxmlformats.org/officeDocument/2006/relationships/image" Target="../media/image120.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1.jpeg"/><Relationship Id="rId4" Type="http://schemas.openxmlformats.org/officeDocument/2006/relationships/image" Target="../media/image13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9.wmf"/><Relationship Id="rId4" Type="http://schemas.openxmlformats.org/officeDocument/2006/relationships/image" Target="../media/image132.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20.jpeg"/><Relationship Id="rId4" Type="http://schemas.openxmlformats.org/officeDocument/2006/relationships/image" Target="../media/image134.wmf"/></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4.png"/><Relationship Id="rId3" Type="http://schemas.openxmlformats.org/officeDocument/2006/relationships/tags" Target="../tags/tag5.xml"/><Relationship Id="rId7" Type="http://schemas.openxmlformats.org/officeDocument/2006/relationships/image" Target="../media/image19.png"/><Relationship Id="rId2" Type="http://schemas.openxmlformats.org/officeDocument/2006/relationships/tags" Target="../tags/tag4.xml"/><Relationship Id="rId16" Type="http://schemas.openxmlformats.org/officeDocument/2006/relationships/image" Target="../media/image25.png"/><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1.png"/><Relationship Id="rId5" Type="http://schemas.openxmlformats.org/officeDocument/2006/relationships/tags" Target="../tags/tag7.xml"/><Relationship Id="rId1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7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6.png"/><Relationship Id="rId5" Type="http://schemas.openxmlformats.org/officeDocument/2006/relationships/tags" Target="../tags/tag104.xml"/><Relationship Id="rId10" Type="http://schemas.openxmlformats.org/officeDocument/2006/relationships/image" Target="../media/image145.png"/><Relationship Id="rId4" Type="http://schemas.openxmlformats.org/officeDocument/2006/relationships/tags" Target="../tags/tag103.xml"/><Relationship Id="rId9"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50.png"/><Relationship Id="rId5" Type="http://schemas.openxmlformats.org/officeDocument/2006/relationships/tags" Target="../tags/tag109.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emf"/></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6.png"/><Relationship Id="rId5" Type="http://schemas.openxmlformats.org/officeDocument/2006/relationships/tags" Target="../tags/tag115.xml"/><Relationship Id="rId10" Type="http://schemas.openxmlformats.org/officeDocument/2006/relationships/image" Target="../media/image155.png"/><Relationship Id="rId4" Type="http://schemas.openxmlformats.org/officeDocument/2006/relationships/tags" Target="../tags/tag114.xml"/><Relationship Id="rId9" Type="http://schemas.openxmlformats.org/officeDocument/2006/relationships/image" Target="../media/image154.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8.png"/><Relationship Id="rId17" Type="http://schemas.openxmlformats.org/officeDocument/2006/relationships/image" Target="../media/image162.png"/><Relationship Id="rId2" Type="http://schemas.openxmlformats.org/officeDocument/2006/relationships/tags" Target="../tags/tag117.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60.png"/><Relationship Id="rId10" Type="http://schemas.openxmlformats.org/officeDocument/2006/relationships/slideLayout" Target="../slideLayouts/slideLayout12.xml"/><Relationship Id="rId19" Type="http://schemas.openxmlformats.org/officeDocument/2006/relationships/image" Target="../media/image16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9.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6.png"/><Relationship Id="rId5" Type="http://schemas.openxmlformats.org/officeDocument/2006/relationships/tags" Target="../tags/tag129.xml"/><Relationship Id="rId10" Type="http://schemas.openxmlformats.org/officeDocument/2006/relationships/image" Target="../media/image164.png"/><Relationship Id="rId4" Type="http://schemas.openxmlformats.org/officeDocument/2006/relationships/tags" Target="../tags/tag128.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70.wmf"/><Relationship Id="rId18" Type="http://schemas.openxmlformats.org/officeDocument/2006/relationships/image" Target="../media/image174.png"/><Relationship Id="rId3" Type="http://schemas.openxmlformats.org/officeDocument/2006/relationships/tags" Target="../tags/tag132.xml"/><Relationship Id="rId21" Type="http://schemas.openxmlformats.org/officeDocument/2006/relationships/image" Target="../media/image164.png"/><Relationship Id="rId7" Type="http://schemas.openxmlformats.org/officeDocument/2006/relationships/tags" Target="../tags/tag136.xml"/><Relationship Id="rId12" Type="http://schemas.openxmlformats.org/officeDocument/2006/relationships/image" Target="../media/image169.emf"/><Relationship Id="rId17" Type="http://schemas.openxmlformats.org/officeDocument/2006/relationships/image" Target="../media/image161.png"/><Relationship Id="rId2" Type="http://schemas.openxmlformats.org/officeDocument/2006/relationships/tags" Target="../tags/tag1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8.wmf"/><Relationship Id="rId5" Type="http://schemas.openxmlformats.org/officeDocument/2006/relationships/tags" Target="../tags/tag134.xml"/><Relationship Id="rId15" Type="http://schemas.openxmlformats.org/officeDocument/2006/relationships/image" Target="../media/image172.png"/><Relationship Id="rId10" Type="http://schemas.openxmlformats.org/officeDocument/2006/relationships/notesSlide" Target="../notesSlides/notesSlide67.xml"/><Relationship Id="rId19" Type="http://schemas.openxmlformats.org/officeDocument/2006/relationships/image" Target="../media/image175.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7.png"/><Relationship Id="rId5" Type="http://schemas.openxmlformats.org/officeDocument/2006/relationships/image" Target="../media/image120.jpeg"/><Relationship Id="rId4" Type="http://schemas.openxmlformats.org/officeDocument/2006/relationships/image" Target="../media/image134.wmf"/></Relationships>
</file>

<file path=ppt/slides/_rels/slide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41.xml"/><Relationship Id="rId7" Type="http://schemas.openxmlformats.org/officeDocument/2006/relationships/image" Target="../media/image17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1.png"/><Relationship Id="rId4" Type="http://schemas.openxmlformats.org/officeDocument/2006/relationships/tags" Target="../tags/tag142.xml"/><Relationship Id="rId9" Type="http://schemas.openxmlformats.org/officeDocument/2006/relationships/image" Target="../media/image1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slide" Target="slide47.xml"/><Relationship Id="rId18" Type="http://schemas.openxmlformats.org/officeDocument/2006/relationships/image" Target="../media/image183.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4.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7.png"/><Relationship Id="rId2" Type="http://schemas.openxmlformats.org/officeDocument/2006/relationships/tags" Target="../tags/tag143.xml"/><Relationship Id="rId16" Type="http://schemas.openxmlformats.org/officeDocument/2006/relationships/image" Target="../media/image191.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6.png"/><Relationship Id="rId5" Type="http://schemas.openxmlformats.org/officeDocument/2006/relationships/tags" Target="../tags/tag146.xml"/><Relationship Id="rId15" Type="http://schemas.openxmlformats.org/officeDocument/2006/relationships/image" Target="../media/image190.png"/><Relationship Id="rId10" Type="http://schemas.openxmlformats.org/officeDocument/2006/relationships/image" Target="../media/image185.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6.png"/><Relationship Id="rId2" Type="http://schemas.openxmlformats.org/officeDocument/2006/relationships/tags" Target="../tags/tag150.xml"/><Relationship Id="rId16" Type="http://schemas.openxmlformats.org/officeDocument/2006/relationships/image" Target="../media/image200.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5.jpeg"/><Relationship Id="rId5" Type="http://schemas.openxmlformats.org/officeDocument/2006/relationships/tags" Target="../tags/tag153.xml"/><Relationship Id="rId15" Type="http://schemas.openxmlformats.org/officeDocument/2006/relationships/image" Target="../media/image199.png"/><Relationship Id="rId10" Type="http://schemas.openxmlformats.org/officeDocument/2006/relationships/image" Target="../media/image194.jpeg"/><Relationship Id="rId4" Type="http://schemas.openxmlformats.org/officeDocument/2006/relationships/tags" Target="../tags/tag152.xml"/><Relationship Id="rId9" Type="http://schemas.openxmlformats.org/officeDocument/2006/relationships/image" Target="../media/image193.png"/><Relationship Id="rId1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57.xml"/><Relationship Id="rId7"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2.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44472" y="2993701"/>
            <a:ext cx="8059832"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Applies for BOTH laminar and turbulent flow, </a:t>
            </a:r>
          </a:p>
          <a:p>
            <a:pPr marL="0" indent="0" algn="ctr">
              <a:buFont typeface="Candara" pitchFamily="34" charset="0"/>
              <a:buNone/>
            </a:pPr>
            <a:r>
              <a:rPr lang="en-US" sz="2500" kern="0" dirty="0"/>
              <a:t>but what is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036637"/>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3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3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40"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114800" cy="3277820"/>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500" dirty="0">
                <a:latin typeface="+mn-lt"/>
              </a:rPr>
              <a:t>Major loss equation simplification (for </a:t>
            </a:r>
          </a:p>
          <a:p>
            <a:r>
              <a:rPr lang="en-US" sz="2500" dirty="0">
                <a:latin typeface="+mn-lt"/>
              </a:rPr>
              <a:t>laminar flow only!):</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Major Losses</a:t>
            </a:r>
          </a:p>
        </p:txBody>
      </p:sp>
      <p:cxnSp>
        <p:nvCxnSpPr>
          <p:cNvPr id="7" name="Straight Arrow Connector 6"/>
          <p:cNvCxnSpPr>
            <a:cxnSpLocks/>
          </p:cNvCxnSpPr>
          <p:nvPr/>
        </p:nvCxnSpPr>
        <p:spPr bwMode="auto">
          <a:xfrm flipH="1">
            <a:off x="3836376" y="6211345"/>
            <a:ext cx="875475"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879268"/>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5218773"/>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4711851" y="5767626"/>
            <a:ext cx="2671698" cy="861774"/>
          </a:xfrm>
          <a:prstGeom prst="rect">
            <a:avLst/>
          </a:prstGeom>
          <a:noFill/>
        </p:spPr>
        <p:txBody>
          <a:bodyPr wrap="square" rtlCol="0">
            <a:spAutoFit/>
          </a:bodyPr>
          <a:lstStyle/>
          <a:p>
            <a:r>
              <a:rPr lang="en-US" sz="2500" dirty="0">
                <a:latin typeface="+mn-lt"/>
              </a:rPr>
              <a:t>Flow proportional to </a:t>
            </a:r>
            <a:r>
              <a:rPr lang="en-US" sz="2500" dirty="0" err="1">
                <a:latin typeface="+mn-lt"/>
              </a:rPr>
              <a:t>h</a:t>
            </a:r>
            <a:r>
              <a:rPr lang="en-US" sz="2500" baseline="-25000" dirty="0" err="1">
                <a:latin typeface="+mn-lt"/>
              </a:rPr>
              <a:t>f</a:t>
            </a:r>
            <a:endParaRPr lang="en-US" sz="2500" dirty="0">
              <a:latin typeface="+mn-lt"/>
            </a:endParaRP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27411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672736"/>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3836376" y="1473798"/>
            <a:ext cx="5423734" cy="4030530"/>
            <a:chOff x="3836376" y="1473798"/>
            <a:chExt cx="5423734" cy="4030530"/>
          </a:xfrm>
        </p:grpSpPr>
        <p:sp>
          <p:nvSpPr>
            <p:cNvPr id="38" name="TextBox 37">
              <a:extLst>
                <a:ext uri="{FF2B5EF4-FFF2-40B4-BE49-F238E27FC236}">
                  <a16:creationId xmlns:a16="http://schemas.microsoft.com/office/drawing/2014/main" id="{1C7DA602-C050-476F-ACD2-96B4CB8301E1}"/>
                </a:ext>
              </a:extLst>
            </p:cNvPr>
            <p:cNvSpPr txBox="1"/>
            <p:nvPr/>
          </p:nvSpPr>
          <p:spPr>
            <a:xfrm>
              <a:off x="5145310" y="1797020"/>
              <a:ext cx="4114800" cy="3046988"/>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a:p>
              <a:r>
                <a:rPr lang="en-US" sz="2000" dirty="0">
                  <a:latin typeface="+mn-lt"/>
                </a:rPr>
                <a:t>Where Ɛ is the wall roughness</a:t>
              </a:r>
            </a:p>
            <a:p>
              <a:r>
                <a:rPr lang="en-US" sz="2000" dirty="0">
                  <a:latin typeface="+mn-lt"/>
                </a:rPr>
                <a:t>(no equation simplification)</a:t>
              </a: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32544" y="3113257"/>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836376" y="1473798"/>
              <a:ext cx="0" cy="4030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F136D3-4779-4CB0-B510-60DB57F3309D}"/>
                </a:ext>
              </a:extLst>
            </p:cNvPr>
            <p:cNvCxnSpPr>
              <a:cxnSpLocks/>
            </p:cNvCxnSpPr>
            <p:nvPr/>
          </p:nvCxnSpPr>
          <p:spPr>
            <a:xfrm flipH="1">
              <a:off x="3836377" y="5504328"/>
              <a:ext cx="530762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15" name="Picture 14">
            <a:extLst>
              <a:ext uri="{FF2B5EF4-FFF2-40B4-BE49-F238E27FC236}">
                <a16:creationId xmlns:a16="http://schemas.microsoft.com/office/drawing/2014/main" id="{978E8FC0-D381-4A5B-AE20-7E8AAA2242B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74734"/>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4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4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4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4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44"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45"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7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68"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41"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82972"/>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1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1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31" name="Picture 30">
            <a:extLst>
              <a:ext uri="{FF2B5EF4-FFF2-40B4-BE49-F238E27FC236}">
                <a16:creationId xmlns:a16="http://schemas.microsoft.com/office/drawing/2014/main" id="{BF85E77A-71AC-4527-B97A-17C10D5A4D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9800" y="2043828"/>
            <a:ext cx="3865600"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9C8D5-5049-4D30-A462-CC4A09823B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397"/>
            <a:ext cx="3701689"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39"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297940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267824"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rotWithShape="1">
                <a:blip r:embed="rId13"/>
                <a:stretch>
                  <a:fillRect/>
                </a:stretch>
              </a:blipFill>
            </p:spPr>
            <p:txBody>
              <a:bodyPr/>
              <a:lstStyle/>
              <a:p>
                <a:r>
                  <a:rPr lang="en-US">
                    <a:noFill/>
                  </a:rPr>
                  <a:t> </a:t>
                </a:r>
              </a:p>
            </p:txBody>
          </p:sp>
        </mc:Fallback>
      </mc:AlternateContent>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4" name="Picture 13">
            <a:extLst>
              <a:ext uri="{FF2B5EF4-FFF2-40B4-BE49-F238E27FC236}">
                <a16:creationId xmlns:a16="http://schemas.microsoft.com/office/drawing/2014/main" id="{2E6EA3CD-F7DB-45AD-BE2F-BA185F984CC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1" y="5979507"/>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16"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37"/>
  <p:tag name="LATEXADDIN" val="\documentclass{article}&#10;\usepackage{amsmath}&#10;\pagestyle{empty}&#10;\begin{document}&#10;&#10;&#10;$\frac{\varepsilon }{D}$&#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85.302"/>
  <p:tag name="LATEXADDIN" val="\documentclass{article}&#10;\usepackage{amsmath}&#10;\pagestyle{empty}&#10;\begin{document}&#10;&#10;&#10;$$\frac{p_1}{\gamma } + {z_1} + \frac{v_1^2}{2g} = \frac{p_2}{\gamma } + {z_2} + \frac{v_2^2}{2g}$$&#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00.3"/>
  <p:tag name="LATEXADDIN" val="\documentclass{article}&#10;\usepackage{amsmath}&#10;\pagestyle{empty}&#10;\begin{document}&#10;&#10;&#10;$$\frac{p_1}{\rho g} + z_1 + \frac{v_1^2}{2g} = \frac{p_2}{\rho g} + z_2 + \frac{v_2^2}{2g}$$&#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115300</TotalTime>
  <Words>5529</Words>
  <Application>Microsoft Office PowerPoint</Application>
  <PresentationFormat>On-screen Show (4:3)</PresentationFormat>
  <Paragraphs>994</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Monotype Sorts</vt:lpstr>
      <vt:lpstr>Calibri</vt:lpstr>
      <vt:lpstr>Candara</vt:lpstr>
      <vt:lpstr>Euclid Symbol</vt:lpstr>
      <vt:lpstr>Symbol</vt:lpstr>
      <vt:lpstr>Baskerville Old Face</vt:lpstr>
      <vt:lpstr>Arial</vt:lpstr>
      <vt:lpstr>Cambria Math</vt:lpstr>
      <vt:lpstr>Century Gothic</vt:lpstr>
      <vt:lpstr>Curlz MT</vt:lpstr>
      <vt:lpstr>Book Antiqua</vt:lpstr>
      <vt:lpstr>Times New Roman</vt:lpstr>
      <vt:lpstr>Wingdings</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1640</cp:revision>
  <cp:lastPrinted>2017-09-05T11:56:51Z</cp:lastPrinted>
  <dcterms:created xsi:type="dcterms:W3CDTF">2004-08-17T19:01:02Z</dcterms:created>
  <dcterms:modified xsi:type="dcterms:W3CDTF">2018-02-21T13:11:59Z</dcterms:modified>
</cp:coreProperties>
</file>